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681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16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30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51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962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79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47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09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7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172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40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6E59-4A29-4C9A-8695-4FE8975A03B3}" type="datetimeFigureOut">
              <a:rPr kumimoji="1" lang="ja-JP" altLang="en-US" smtClean="0"/>
              <a:t>2024/10/13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5233D-1E00-462E-999D-4891E41F40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51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66"/>
            </a:gs>
            <a:gs pos="58000">
              <a:srgbClr val="3333FF"/>
            </a:gs>
            <a:gs pos="83000">
              <a:srgbClr val="3333F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E8D3D3B-42F9-4E4B-B858-EEDC6F0545AF}"/>
              </a:ext>
            </a:extLst>
          </p:cNvPr>
          <p:cNvSpPr txBox="1">
            <a:spLocks noChangeArrowheads="1"/>
          </p:cNvSpPr>
          <p:nvPr/>
        </p:nvSpPr>
        <p:spPr>
          <a:xfrm>
            <a:off x="485775" y="1219200"/>
            <a:ext cx="8237538" cy="2286000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300"/>
              </a:lnSpc>
            </a:pP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endParaRPr lang="en-US" altLang="ja-JP" sz="3200" b="1" dirty="0">
              <a:solidFill>
                <a:srgbClr val="000099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35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回日本成長学会学術集会</a:t>
            </a:r>
            <a:br>
              <a:rPr lang="en-US" altLang="ja-JP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座長：　○○○○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03F80B3-D23A-4920-BD10-7B1BB8BF9F56}"/>
              </a:ext>
            </a:extLst>
          </p:cNvPr>
          <p:cNvSpPr txBox="1">
            <a:spLocks noChangeArrowheads="1"/>
          </p:cNvSpPr>
          <p:nvPr/>
        </p:nvSpPr>
        <p:spPr>
          <a:xfrm>
            <a:off x="549275" y="3646488"/>
            <a:ext cx="8167688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FFFF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FFFF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日本成長学会の定める利益相反に関する</a:t>
            </a:r>
            <a:endParaRPr lang="en-US" altLang="ja-JP" sz="2800" b="1">
              <a:solidFill>
                <a:srgbClr val="FFFF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FFFF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開示事項はありません</a:t>
            </a:r>
            <a:endParaRPr lang="en-US" altLang="ja-JP" sz="2800" b="1">
              <a:solidFill>
                <a:srgbClr val="FFFF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4">
            <a:extLst>
              <a:ext uri="{FF2B5EF4-FFF2-40B4-BE49-F238E27FC236}">
                <a16:creationId xmlns:a16="http://schemas.microsoft.com/office/drawing/2014/main" id="{B8E304DB-E1AF-495C-BAC2-E1C1E88C7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930275"/>
            <a:ext cx="8642350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A0CD85B-3602-41C4-9F8A-8AFBAAEC64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37" y="1543844"/>
            <a:ext cx="1479123" cy="167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80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66"/>
            </a:gs>
            <a:gs pos="58000">
              <a:srgbClr val="3333FF"/>
            </a:gs>
            <a:gs pos="83000">
              <a:srgbClr val="3333F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E8D3D3B-42F9-4E4B-B858-EEDC6F0545AF}"/>
              </a:ext>
            </a:extLst>
          </p:cNvPr>
          <p:cNvSpPr txBox="1">
            <a:spLocks noChangeArrowheads="1"/>
          </p:cNvSpPr>
          <p:nvPr/>
        </p:nvSpPr>
        <p:spPr>
          <a:xfrm>
            <a:off x="485775" y="1219199"/>
            <a:ext cx="8237538" cy="3322023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300"/>
              </a:lnSpc>
            </a:pP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endParaRPr lang="en-US" altLang="ja-JP" sz="3200" b="1" dirty="0">
              <a:solidFill>
                <a:srgbClr val="000099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35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回日本成長学会学術集会</a:t>
            </a:r>
            <a:br>
              <a:rPr lang="en-US" altLang="ja-JP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筆頭発表者：　○○○○　　　　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  <a:p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共同演者：　○○○○　○○○○　○○○○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  <a:p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 　　○○○○　○○○○　○○○○　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  <a:p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 　　○○○○　○○○○　○○○○　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03F80B3-D23A-4920-BD10-7B1BB8BF9F56}"/>
              </a:ext>
            </a:extLst>
          </p:cNvPr>
          <p:cNvSpPr txBox="1">
            <a:spLocks noChangeArrowheads="1"/>
          </p:cNvSpPr>
          <p:nvPr/>
        </p:nvSpPr>
        <p:spPr>
          <a:xfrm>
            <a:off x="549275" y="4541222"/>
            <a:ext cx="8167688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rgbClr val="FFFF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日本成長学会の定める利益相反に関する</a:t>
            </a:r>
            <a:endParaRPr lang="en-US" altLang="ja-JP" sz="2800" b="1" dirty="0">
              <a:solidFill>
                <a:srgbClr val="FFFF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開示事項はありません</a:t>
            </a:r>
            <a:endParaRPr lang="en-US" altLang="ja-JP" sz="2800" b="1" dirty="0">
              <a:solidFill>
                <a:srgbClr val="FFFF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4">
            <a:extLst>
              <a:ext uri="{FF2B5EF4-FFF2-40B4-BE49-F238E27FC236}">
                <a16:creationId xmlns:a16="http://schemas.microsoft.com/office/drawing/2014/main" id="{B8E304DB-E1AF-495C-BAC2-E1C1E88C7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930275"/>
            <a:ext cx="8642350" cy="5342706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A0CD85B-3602-41C4-9F8A-8AFBAAEC64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37" y="1543844"/>
            <a:ext cx="1479123" cy="167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18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66"/>
            </a:gs>
            <a:gs pos="58000">
              <a:srgbClr val="3333FF"/>
            </a:gs>
            <a:gs pos="83000">
              <a:srgbClr val="3333F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4">
            <a:extLst>
              <a:ext uri="{FF2B5EF4-FFF2-40B4-BE49-F238E27FC236}">
                <a16:creationId xmlns:a16="http://schemas.microsoft.com/office/drawing/2014/main" id="{34A5D389-4D41-4C1D-A884-FE040C4E0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1335A41-0F64-4E55-ACCE-37BD18CF7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6189663"/>
            <a:ext cx="7215187" cy="339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FF0000"/>
                </a:solidFill>
              </a:rPr>
              <a:t>↑　利益相反申告書の内容に沿って記載ください。</a:t>
            </a:r>
            <a:endParaRPr lang="ja-JP" altLang="ja-JP" sz="1600" b="1" dirty="0">
              <a:solidFill>
                <a:srgbClr val="FF0000"/>
              </a:solidFill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FED23755-9338-4895-AC89-ACA472162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987" y="3660495"/>
            <a:ext cx="7808912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500" b="1" dirty="0">
                <a:solidFill>
                  <a:srgbClr val="FFFF1F"/>
                </a:solidFill>
                <a:latin typeface="Arial" panose="020B0604020202020204" pitchFamily="34" charset="0"/>
              </a:rPr>
              <a:t>日本成長学会の定める利益相反に</a:t>
            </a:r>
            <a:endParaRPr lang="en-US" altLang="ja-JP" sz="3500" b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500" b="1" dirty="0">
                <a:solidFill>
                  <a:srgbClr val="FFFF1F"/>
                </a:solidFill>
                <a:latin typeface="Arial" panose="020B0604020202020204" pitchFamily="34" charset="0"/>
              </a:rPr>
              <a:t>関する開示事項に則り開示します。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03A624BF-8099-4B9F-A078-BC3C74C3C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237" y="4981295"/>
            <a:ext cx="4689475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500" b="1">
                <a:solidFill>
                  <a:schemeClr val="bg1"/>
                </a:solidFill>
                <a:latin typeface="Arial" panose="020B0604020202020204" pitchFamily="34" charset="0"/>
              </a:rPr>
              <a:t>（該当企業名のみ記載）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C39A3BDB-DD55-4F8B-89D5-A5193F31B52B}"/>
              </a:ext>
            </a:extLst>
          </p:cNvPr>
          <p:cNvSpPr txBox="1">
            <a:spLocks noChangeArrowheads="1"/>
          </p:cNvSpPr>
          <p:nvPr/>
        </p:nvSpPr>
        <p:spPr>
          <a:xfrm>
            <a:off x="485775" y="1219200"/>
            <a:ext cx="8237538" cy="2286000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300"/>
              </a:lnSpc>
            </a:pP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endParaRPr lang="en-US" altLang="ja-JP" sz="3200" b="1" dirty="0">
              <a:solidFill>
                <a:srgbClr val="000099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35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回日本成長学会学術集会</a:t>
            </a:r>
            <a:br>
              <a:rPr lang="en-US" altLang="ja-JP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座長：　○○○○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D15A3961-16B5-4093-8DC0-46DBF34C5A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37" y="1543844"/>
            <a:ext cx="1479123" cy="167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6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66"/>
            </a:gs>
            <a:gs pos="58000">
              <a:srgbClr val="3333FF"/>
            </a:gs>
            <a:gs pos="83000">
              <a:srgbClr val="3333FF"/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4">
            <a:extLst>
              <a:ext uri="{FF2B5EF4-FFF2-40B4-BE49-F238E27FC236}">
                <a16:creationId xmlns:a16="http://schemas.microsoft.com/office/drawing/2014/main" id="{34A5D389-4D41-4C1D-A884-FE040C4E0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7148"/>
            <a:ext cx="8640763" cy="649241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1335A41-0F64-4E55-ACCE-37BD18CF7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6189663"/>
            <a:ext cx="7215187" cy="339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>
                <a:solidFill>
                  <a:srgbClr val="FF0000"/>
                </a:solidFill>
              </a:rPr>
              <a:t>↑　利益相反申告書の内容に沿って記載ください。</a:t>
            </a:r>
            <a:endParaRPr lang="ja-JP" altLang="ja-JP" sz="1600" b="1" dirty="0">
              <a:solidFill>
                <a:srgbClr val="FF0000"/>
              </a:solidFill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FED23755-9338-4895-AC89-ACA472162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987" y="3807983"/>
            <a:ext cx="78089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FFFF1F"/>
                </a:solidFill>
                <a:latin typeface="Arial" panose="020B0604020202020204" pitchFamily="34" charset="0"/>
              </a:rPr>
              <a:t>日本成長学会の定める利益相反に関する</a:t>
            </a:r>
            <a:endParaRPr lang="en-US" altLang="ja-JP" sz="2400" b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FFFF1F"/>
                </a:solidFill>
                <a:latin typeface="Arial" panose="020B0604020202020204" pitchFamily="34" charset="0"/>
              </a:rPr>
              <a:t>開示事項に則り開示します。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03A624BF-8099-4B9F-A078-BC3C74C3C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237" y="4961634"/>
            <a:ext cx="4689475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500" b="1" dirty="0">
                <a:solidFill>
                  <a:schemeClr val="bg1"/>
                </a:solidFill>
                <a:latin typeface="Arial" panose="020B0604020202020204" pitchFamily="34" charset="0"/>
              </a:rPr>
              <a:t>（該当企業名のみ記載）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049C582F-FB4D-407D-B1FF-ABCE4DEDA71F}"/>
              </a:ext>
            </a:extLst>
          </p:cNvPr>
          <p:cNvSpPr txBox="1">
            <a:spLocks noChangeArrowheads="1"/>
          </p:cNvSpPr>
          <p:nvPr/>
        </p:nvSpPr>
        <p:spPr>
          <a:xfrm>
            <a:off x="512762" y="342991"/>
            <a:ext cx="8237538" cy="3322023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300"/>
              </a:lnSpc>
            </a:pP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endParaRPr lang="en-US" altLang="ja-JP" sz="3200" b="1" dirty="0">
              <a:solidFill>
                <a:srgbClr val="000099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35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回日本成長学会学術集会</a:t>
            </a:r>
            <a:br>
              <a:rPr lang="en-US" altLang="ja-JP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2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</a:t>
            </a:r>
            <a:r>
              <a:rPr lang="ja-JP" altLang="en-US" sz="3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筆頭発表者：　○○○○　　　　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  <a:p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共同演者：　○○○○　○○○○　○○○○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  <a:p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 　　○○○○　○○○○　○○○○　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  <a:p>
            <a:r>
              <a:rPr lang="ja-JP" altLang="en-US" sz="2400" b="1" i="1" dirty="0">
                <a:solidFill>
                  <a:srgbClr val="000099"/>
                </a:solidFill>
                <a:ea typeface="ＭＳ Ｐゴシック" panose="020B0600070205080204" pitchFamily="50" charset="-128"/>
              </a:rPr>
              <a:t>　　　　　 　　○○○○　○○○○　○○○○　</a:t>
            </a:r>
            <a:endParaRPr lang="en-US" altLang="ja-JP" sz="2400" b="1" i="1" dirty="0">
              <a:solidFill>
                <a:srgbClr val="000099"/>
              </a:solidFill>
              <a:ea typeface="ＭＳ Ｐゴシック" panose="020B0600070205080204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D15A3961-16B5-4093-8DC0-46DBF34C5A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57" y="432799"/>
            <a:ext cx="1479123" cy="167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3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274</Words>
  <Application>Microsoft Office PowerPoint</Application>
  <PresentationFormat>画面に合わせる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善也 伊藤</dc:creator>
  <cp:lastModifiedBy>善也 伊藤</cp:lastModifiedBy>
  <cp:revision>5</cp:revision>
  <dcterms:created xsi:type="dcterms:W3CDTF">2019-04-29T10:52:37Z</dcterms:created>
  <dcterms:modified xsi:type="dcterms:W3CDTF">2024-10-12T23:05:39Z</dcterms:modified>
</cp:coreProperties>
</file>